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3" r:id="rId5"/>
    <p:sldId id="264" r:id="rId6"/>
    <p:sldId id="265" r:id="rId7"/>
    <p:sldId id="259" r:id="rId8"/>
    <p:sldId id="260" r:id="rId9"/>
    <p:sldId id="262" r:id="rId10"/>
    <p:sldId id="261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38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E06F2-7385-4969-A29F-B181218BC6E7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3813C-D605-430D-8DF1-F351695BF5D4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620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E06F2-7385-4969-A29F-B181218BC6E7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3813C-D605-430D-8DF1-F351695BF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28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E06F2-7385-4969-A29F-B181218BC6E7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3813C-D605-430D-8DF1-F351695BF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807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E06F2-7385-4969-A29F-B181218BC6E7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3813C-D605-430D-8DF1-F351695BF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954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E06F2-7385-4969-A29F-B181218BC6E7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3813C-D605-430D-8DF1-F351695BF5D4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2107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E06F2-7385-4969-A29F-B181218BC6E7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3813C-D605-430D-8DF1-F351695BF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284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E06F2-7385-4969-A29F-B181218BC6E7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3813C-D605-430D-8DF1-F351695BF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767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E06F2-7385-4969-A29F-B181218BC6E7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3813C-D605-430D-8DF1-F351695BF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595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E06F2-7385-4969-A29F-B181218BC6E7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3813C-D605-430D-8DF1-F351695BF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484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662E06F2-7385-4969-A29F-B181218BC6E7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D93813C-D605-430D-8DF1-F351695BF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981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E06F2-7385-4969-A29F-B181218BC6E7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3813C-D605-430D-8DF1-F351695BF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744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662E06F2-7385-4969-A29F-B181218BC6E7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D93813C-D605-430D-8DF1-F351695BF5D4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2195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2205C7-C6F8-41B6-BF4A-EEC9975899B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ECR-Palestine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5ECAF8-5E32-48C4-8521-A44DC5610A1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Nagham </a:t>
            </a:r>
            <a:r>
              <a:rPr lang="en-US" dirty="0" err="1"/>
              <a:t>Joudeh</a:t>
            </a:r>
            <a:endParaRPr lang="en-US" dirty="0"/>
          </a:p>
          <a:p>
            <a:r>
              <a:rPr lang="en-US" dirty="0"/>
              <a:t>Rasha Hashlamoon</a:t>
            </a:r>
          </a:p>
        </p:txBody>
      </p:sp>
    </p:spTree>
    <p:extLst>
      <p:ext uri="{BB962C8B-B14F-4D97-AF65-F5344CB8AC3E}">
        <p14:creationId xmlns:p14="http://schemas.microsoft.com/office/powerpoint/2010/main" val="15144403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0105BF-3AE9-4DE7-BCB6-B191676DED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08E5B3-3736-4A93-9B3C-4B4CC7C630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Transportation between different clinics in different areas</a:t>
            </a:r>
          </a:p>
          <a:p>
            <a:r>
              <a:rPr lang="en-US" dirty="0"/>
              <a:t>Covid-19 restrictions (Online trainings were more challenging)</a:t>
            </a:r>
          </a:p>
          <a:p>
            <a:r>
              <a:rPr lang="en-US" dirty="0"/>
              <a:t>Difficulty in arranging interviews with survivors </a:t>
            </a:r>
          </a:p>
          <a:p>
            <a:r>
              <a:rPr lang="en-US" dirty="0"/>
              <a:t>Transcription took time because of long interviews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19048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C832C9-B9D4-4DAB-9B21-050BCC8F99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Acknowledgements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AD6C64-FD3C-405E-948C-9DABBBBA37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- Dr Abdulsalam </a:t>
            </a:r>
            <a:r>
              <a:rPr lang="en-US" dirty="0" err="1"/>
              <a:t>Khayyat</a:t>
            </a:r>
            <a:r>
              <a:rPr lang="en-US" dirty="0"/>
              <a:t> and Dr Amira Shahin </a:t>
            </a:r>
          </a:p>
          <a:p>
            <a:r>
              <a:rPr lang="en-US" dirty="0"/>
              <a:t>- Previous HERA ECR team (Hiba, Ahmad, Rana, </a:t>
            </a:r>
            <a:r>
              <a:rPr lang="en-US" dirty="0" err="1"/>
              <a:t>Ibraheem</a:t>
            </a:r>
            <a:r>
              <a:rPr lang="en-US" dirty="0"/>
              <a:t>)</a:t>
            </a:r>
          </a:p>
          <a:p>
            <a:r>
              <a:rPr lang="en-US" dirty="0"/>
              <a:t>- All team members of HERA project </a:t>
            </a:r>
          </a:p>
        </p:txBody>
      </p:sp>
    </p:spTree>
    <p:extLst>
      <p:ext uri="{BB962C8B-B14F-4D97-AF65-F5344CB8AC3E}">
        <p14:creationId xmlns:p14="http://schemas.microsoft.com/office/powerpoint/2010/main" val="12727135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9A186-B405-4393-A158-CC0728DD5E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8CDA51-DBC9-464F-8E19-ADE45CE838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- Introduction</a:t>
            </a:r>
          </a:p>
          <a:p>
            <a:r>
              <a:rPr lang="en-US" dirty="0"/>
              <a:t>- Data collection</a:t>
            </a:r>
          </a:p>
          <a:p>
            <a:r>
              <a:rPr lang="en-US" dirty="0"/>
              <a:t>- Analysis (coding, screening for themes) </a:t>
            </a:r>
          </a:p>
          <a:p>
            <a:r>
              <a:rPr lang="en-US" dirty="0"/>
              <a:t>- Online courses</a:t>
            </a:r>
          </a:p>
          <a:p>
            <a:r>
              <a:rPr lang="en-US" dirty="0"/>
              <a:t>- Writing a qualitative paper  </a:t>
            </a:r>
          </a:p>
          <a:p>
            <a:r>
              <a:rPr lang="en-US" dirty="0"/>
              <a:t>- Aspirations</a:t>
            </a:r>
          </a:p>
        </p:txBody>
      </p:sp>
    </p:spTree>
    <p:extLst>
      <p:ext uri="{BB962C8B-B14F-4D97-AF65-F5344CB8AC3E}">
        <p14:creationId xmlns:p14="http://schemas.microsoft.com/office/powerpoint/2010/main" val="24292507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DE1723-84BB-4003-8E6F-3C0DD90B7E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collection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5B53A2-EC1C-49E5-9942-3C584E5E6B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- HCP interviews </a:t>
            </a:r>
          </a:p>
          <a:p>
            <a:r>
              <a:rPr lang="en-US" dirty="0"/>
              <a:t>- Post-PIM </a:t>
            </a:r>
          </a:p>
        </p:txBody>
      </p:sp>
    </p:spTree>
    <p:extLst>
      <p:ext uri="{BB962C8B-B14F-4D97-AF65-F5344CB8AC3E}">
        <p14:creationId xmlns:p14="http://schemas.microsoft.com/office/powerpoint/2010/main" val="17587850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1DE724-A99F-4B08-8AFB-71D0E1F11E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ECR online courses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516189-D30C-4F00-920A-FA87EE3FCE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-How to conduct a meta-analysis course- Bristol courses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- At the moment- Introduction to STATA- Bristol courses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70109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90D755-696F-4676-B96B-695B4F3B51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Aspirations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B83003-8CCB-4A16-AE49-C1DB6B2947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- More involvement in ECR work in HERA </a:t>
            </a:r>
          </a:p>
          <a:p>
            <a:r>
              <a:rPr lang="en-US" dirty="0"/>
              <a:t>- Clinician/researcher competent in qualitative and quantitative research</a:t>
            </a:r>
          </a:p>
          <a:p>
            <a:r>
              <a:rPr lang="en-US" dirty="0"/>
              <a:t>- Involvement in Medical Anthropology </a:t>
            </a:r>
          </a:p>
        </p:txBody>
      </p:sp>
    </p:spTree>
    <p:extLst>
      <p:ext uri="{BB962C8B-B14F-4D97-AF65-F5344CB8AC3E}">
        <p14:creationId xmlns:p14="http://schemas.microsoft.com/office/powerpoint/2010/main" val="1517221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C2EE83-4F6D-4E1D-B3FF-900B725DCA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68BF9C-AEB8-4819-B8A9-77EF4E4EAA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- Entered late in the project</a:t>
            </a:r>
          </a:p>
          <a:p>
            <a:r>
              <a:rPr lang="en-US" dirty="0"/>
              <a:t>- Covid-19 delayed the work </a:t>
            </a:r>
          </a:p>
          <a:p>
            <a:r>
              <a:rPr lang="en-US" dirty="0"/>
              <a:t>- No experience in Qualitative research </a:t>
            </a:r>
          </a:p>
        </p:txBody>
      </p:sp>
    </p:spTree>
    <p:extLst>
      <p:ext uri="{BB962C8B-B14F-4D97-AF65-F5344CB8AC3E}">
        <p14:creationId xmlns:p14="http://schemas.microsoft.com/office/powerpoint/2010/main" val="6747857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742B56-D140-4876-9F95-F2771E8F75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Rasha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C4FB2C-5206-4723-9B0C-20F350A872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My experience in research</a:t>
            </a:r>
          </a:p>
          <a:p>
            <a:r>
              <a:rPr lang="en-US" dirty="0"/>
              <a:t>Data collection: HCP, Managers, survivors </a:t>
            </a:r>
          </a:p>
          <a:p>
            <a:r>
              <a:rPr lang="en-US" dirty="0"/>
              <a:t>Transcription</a:t>
            </a:r>
          </a:p>
          <a:p>
            <a:r>
              <a:rPr lang="en-US" dirty="0"/>
              <a:t>Analysis</a:t>
            </a:r>
          </a:p>
          <a:p>
            <a:r>
              <a:rPr lang="en-US" dirty="0"/>
              <a:t>Observation of HERA trainings </a:t>
            </a:r>
          </a:p>
          <a:p>
            <a:r>
              <a:rPr lang="en-US" dirty="0"/>
              <a:t>English course</a:t>
            </a:r>
          </a:p>
          <a:p>
            <a:r>
              <a:rPr lang="en-US" dirty="0"/>
              <a:t>Career benefits (WFP) </a:t>
            </a:r>
          </a:p>
          <a:p>
            <a:r>
              <a:rPr lang="en-US" dirty="0"/>
              <a:t>Challenges</a:t>
            </a:r>
          </a:p>
        </p:txBody>
      </p:sp>
    </p:spTree>
    <p:extLst>
      <p:ext uri="{BB962C8B-B14F-4D97-AF65-F5344CB8AC3E}">
        <p14:creationId xmlns:p14="http://schemas.microsoft.com/office/powerpoint/2010/main" val="16438503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16EE94-E048-46D2-8CBF-BC23107E89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My experience in research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832AEF-CD2D-431B-84D0-264AEC7484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Start of my work in HERA was in 2019, Fresh graduate</a:t>
            </a:r>
          </a:p>
          <a:p>
            <a:r>
              <a:rPr lang="en-US" dirty="0"/>
              <a:t>Minimal experience in research</a:t>
            </a:r>
          </a:p>
          <a:p>
            <a:r>
              <a:rPr lang="en-US" b="1" dirty="0"/>
              <a:t>Data collection</a:t>
            </a:r>
            <a:r>
              <a:rPr lang="en-US" dirty="0"/>
              <a:t>: interviews with HCPs, Managers, survivors. </a:t>
            </a:r>
          </a:p>
          <a:p>
            <a:r>
              <a:rPr lang="en-US" dirty="0"/>
              <a:t>My interviewing skills improved drastically: </a:t>
            </a:r>
          </a:p>
          <a:p>
            <a:r>
              <a:rPr lang="en-US" dirty="0"/>
              <a:t>-Empathy vs. sympathy with survivors</a:t>
            </a:r>
          </a:p>
          <a:p>
            <a:r>
              <a:rPr lang="en-US" dirty="0"/>
              <a:t>-open ended vs. closed questions</a:t>
            </a:r>
          </a:p>
          <a:p>
            <a:r>
              <a:rPr lang="en-US" b="1" dirty="0"/>
              <a:t>Qualitative analysis</a:t>
            </a:r>
            <a:r>
              <a:rPr lang="en-US" dirty="0"/>
              <a:t>: annotation, coding</a:t>
            </a:r>
          </a:p>
          <a:p>
            <a:r>
              <a:rPr lang="en-US" b="1" dirty="0"/>
              <a:t>Observation: </a:t>
            </a:r>
            <a:r>
              <a:rPr lang="en-US" dirty="0"/>
              <a:t>of HERA training sessions, feedback</a:t>
            </a:r>
            <a:endParaRPr lang="en-US" b="1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69410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5CE8F8-380F-41A2-A394-D48FCAB511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DDE3A8-5CF5-4EC5-8B7C-532D2AA79D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English course: For IELTS exam preparation, to help me in applying to graduate study </a:t>
            </a:r>
          </a:p>
          <a:p>
            <a:endParaRPr lang="en-US" dirty="0"/>
          </a:p>
          <a:p>
            <a:r>
              <a:rPr lang="en-US" dirty="0"/>
              <a:t>Career: My experience in HERA project helped me in my new job at the World Food Program as a field monitor. (data collection, monitoring, dealing with vulnerable people)</a:t>
            </a:r>
          </a:p>
          <a:p>
            <a:endParaRPr lang="en-US" dirty="0"/>
          </a:p>
          <a:p>
            <a:r>
              <a:rPr lang="en-US" dirty="0"/>
              <a:t>Future prospects: </a:t>
            </a:r>
          </a:p>
          <a:p>
            <a:r>
              <a:rPr lang="en-US" dirty="0"/>
              <a:t>International Master’s degree in social research, scholarship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265702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18285</TotalTime>
  <Words>313</Words>
  <Application>Microsoft Office PowerPoint</Application>
  <PresentationFormat>Widescreen</PresentationFormat>
  <Paragraphs>59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Calibri</vt:lpstr>
      <vt:lpstr>Calibri Light</vt:lpstr>
      <vt:lpstr>Retrospect</vt:lpstr>
      <vt:lpstr>ECR-Palestine</vt:lpstr>
      <vt:lpstr>Contents</vt:lpstr>
      <vt:lpstr>Data collection</vt:lpstr>
      <vt:lpstr>ECR online courses</vt:lpstr>
      <vt:lpstr>Aspirations</vt:lpstr>
      <vt:lpstr>Challenges </vt:lpstr>
      <vt:lpstr>Rasha </vt:lpstr>
      <vt:lpstr>My experience in research</vt:lpstr>
      <vt:lpstr>PowerPoint Presentation</vt:lpstr>
      <vt:lpstr>Challenges</vt:lpstr>
      <vt:lpstr>Acknowledgements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ECR-Palestine</dc:title>
  <dc:creator>rasha hashlamoon</dc:creator>
  <cp:lastModifiedBy>Sandi Dheensa</cp:lastModifiedBy>
  <cp:revision>24</cp:revision>
  <dcterms:created xsi:type="dcterms:W3CDTF">2022-03-15T11:48:30Z</dcterms:created>
  <dcterms:modified xsi:type="dcterms:W3CDTF">2022-04-26T13:15:46Z</dcterms:modified>
</cp:coreProperties>
</file>